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18"/>
    <p:restoredTop sz="96327"/>
  </p:normalViewPr>
  <p:slideViewPr>
    <p:cSldViewPr snapToGrid="0" showGuides="1">
      <p:cViewPr>
        <p:scale>
          <a:sx n="201" d="100"/>
          <a:sy n="201" d="100"/>
        </p:scale>
        <p:origin x="280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40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256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97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4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7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35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77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11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80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087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915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A558-7C20-614C-8347-FDC971820DDA}" type="datetimeFigureOut">
              <a:rPr lang="es-CO" smtClean="0"/>
              <a:t>28/06/23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4A69-EE04-4840-80B4-F456E16667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72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E512B635-8079-CD77-34F0-FC5957246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0"/>
            <a:ext cx="9144001" cy="6627090"/>
          </a:xfrm>
          <a:prstGeom prst="rect">
            <a:avLst/>
          </a:prstGeom>
        </p:spPr>
      </p:pic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96287C46-4FA6-1CE7-BA3D-AF55C960D4C7}"/>
              </a:ext>
            </a:extLst>
          </p:cNvPr>
          <p:cNvSpPr/>
          <p:nvPr/>
        </p:nvSpPr>
        <p:spPr>
          <a:xfrm>
            <a:off x="1784350" y="1340666"/>
            <a:ext cx="6946900" cy="25368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A01B5B99-A49F-F98F-CE8F-9C3839DDB17E}"/>
              </a:ext>
            </a:extLst>
          </p:cNvPr>
          <p:cNvSpPr/>
          <p:nvPr/>
        </p:nvSpPr>
        <p:spPr>
          <a:xfrm>
            <a:off x="1784350" y="1610541"/>
            <a:ext cx="6946900" cy="25368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29CE38A4-9A5A-5CD6-7730-9EDB308EB666}"/>
              </a:ext>
            </a:extLst>
          </p:cNvPr>
          <p:cNvSpPr/>
          <p:nvPr/>
        </p:nvSpPr>
        <p:spPr>
          <a:xfrm>
            <a:off x="1784350" y="1880416"/>
            <a:ext cx="6946900" cy="25368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ECE6FEAE-4B9D-8102-A06C-29B46838CE24}"/>
              </a:ext>
            </a:extLst>
          </p:cNvPr>
          <p:cNvSpPr/>
          <p:nvPr/>
        </p:nvSpPr>
        <p:spPr>
          <a:xfrm>
            <a:off x="1784350" y="2143941"/>
            <a:ext cx="6946900" cy="25368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91BA1AD8-472E-FF74-C3E9-551D4C539098}"/>
              </a:ext>
            </a:extLst>
          </p:cNvPr>
          <p:cNvSpPr/>
          <p:nvPr/>
        </p:nvSpPr>
        <p:spPr>
          <a:xfrm>
            <a:off x="1784350" y="2413816"/>
            <a:ext cx="6946900" cy="25368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2A828D48-1216-C1FA-8AA5-20F5B87B85B4}"/>
              </a:ext>
            </a:extLst>
          </p:cNvPr>
          <p:cNvSpPr/>
          <p:nvPr/>
        </p:nvSpPr>
        <p:spPr>
          <a:xfrm>
            <a:off x="419099" y="3156766"/>
            <a:ext cx="8312151" cy="253681"/>
          </a:xfrm>
          <a:prstGeom prst="roundRect">
            <a:avLst>
              <a:gd name="adj" fmla="val 825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CO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57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</TotalTime>
  <Words>6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>Interfaz Creativa SAS</Manager>
  <Company>La Oficina de Provectos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Identificar Situaciones de Interés</dc:title>
  <dc:subject>Formato IDEAS</dc:subject>
  <dc:creator>Jaime Enrique Garcia</dc:creator>
  <cp:keywords/>
  <dc:description/>
  <cp:lastModifiedBy>Carlos Carvajalino</cp:lastModifiedBy>
  <cp:revision>4</cp:revision>
  <dcterms:created xsi:type="dcterms:W3CDTF">2023-06-27T14:58:22Z</dcterms:created>
  <dcterms:modified xsi:type="dcterms:W3CDTF">2023-06-28T21:41:37Z</dcterms:modified>
  <cp:category>Estrategia Corporativa</cp:category>
</cp:coreProperties>
</file>