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680"/>
    <p:restoredTop sz="96327"/>
  </p:normalViewPr>
  <p:slideViewPr>
    <p:cSldViewPr snapToGrid="0" showGuides="1">
      <p:cViewPr>
        <p:scale>
          <a:sx n="145" d="100"/>
          <a:sy n="145" d="100"/>
        </p:scale>
        <p:origin x="2240" y="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8404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2566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4970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140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4793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735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6774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7111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0803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087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915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CA558-7C20-614C-8347-FDC971820DDA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8727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ráfico 34">
            <a:extLst>
              <a:ext uri="{FF2B5EF4-FFF2-40B4-BE49-F238E27FC236}">
                <a16:creationId xmlns:a16="http://schemas.microsoft.com/office/drawing/2014/main" id="{FACC3E0B-DDB7-2ADA-8DCD-D42DB77B30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144000" cy="6781127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E4013E7F-7914-6C5D-8C03-0A2D26D00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7088" y="1093733"/>
            <a:ext cx="312274" cy="312274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26C73DE4-ED42-BF78-1FFA-9904980CE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10100" y="3505193"/>
            <a:ext cx="286251" cy="286251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E2B24DF2-434A-11F8-8E88-9B99EF7036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9239" y="1145779"/>
            <a:ext cx="260228" cy="260228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733A13F3-E6B7-6FFE-48CF-5C0BC429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92751" y="5294611"/>
            <a:ext cx="320948" cy="216856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21E689D6-93A0-98D8-81C3-621AD964A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01163" y="1145779"/>
            <a:ext cx="260228" cy="260228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79C050A0-A1D8-1D3C-202A-66F1D7EB8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71321" y="1145779"/>
            <a:ext cx="260228" cy="260228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BA0E8C51-BDA4-4E24-2BBB-A4311ABA5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60886" y="5294611"/>
            <a:ext cx="260228" cy="277577"/>
          </a:xfrm>
          <a:prstGeom prst="rect">
            <a:avLst/>
          </a:prstGeom>
        </p:spPr>
      </p:pic>
      <p:pic>
        <p:nvPicPr>
          <p:cNvPr id="43" name="Imagen 42">
            <a:extLst>
              <a:ext uri="{FF2B5EF4-FFF2-40B4-BE49-F238E27FC236}">
                <a16:creationId xmlns:a16="http://schemas.microsoft.com/office/drawing/2014/main" id="{B8ACF93A-36C0-1230-BCF0-A555B583C4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300240" y="3505193"/>
            <a:ext cx="260228" cy="260228"/>
          </a:xfrm>
          <a:prstGeom prst="rect">
            <a:avLst/>
          </a:prstGeom>
        </p:spPr>
      </p:pic>
      <p:sp>
        <p:nvSpPr>
          <p:cNvPr id="45" name="Rectángulo redondeado 44">
            <a:extLst>
              <a:ext uri="{FF2B5EF4-FFF2-40B4-BE49-F238E27FC236}">
                <a16:creationId xmlns:a16="http://schemas.microsoft.com/office/drawing/2014/main" id="{12009349-A007-44B7-865F-85A6BE0B4E39}"/>
              </a:ext>
            </a:extLst>
          </p:cNvPr>
          <p:cNvSpPr/>
          <p:nvPr/>
        </p:nvSpPr>
        <p:spPr>
          <a:xfrm>
            <a:off x="326571" y="1654036"/>
            <a:ext cx="1903282" cy="269814"/>
          </a:xfrm>
          <a:prstGeom prst="roundRect">
            <a:avLst>
              <a:gd name="adj" fmla="val 8256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s-CO" sz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ángulo redondeado 45">
            <a:extLst>
              <a:ext uri="{FF2B5EF4-FFF2-40B4-BE49-F238E27FC236}">
                <a16:creationId xmlns:a16="http://schemas.microsoft.com/office/drawing/2014/main" id="{3D6EC235-497A-313A-BA1A-EF9708B3D035}"/>
              </a:ext>
            </a:extLst>
          </p:cNvPr>
          <p:cNvSpPr/>
          <p:nvPr/>
        </p:nvSpPr>
        <p:spPr>
          <a:xfrm>
            <a:off x="2518495" y="1654036"/>
            <a:ext cx="1903282" cy="269814"/>
          </a:xfrm>
          <a:prstGeom prst="roundRect">
            <a:avLst>
              <a:gd name="adj" fmla="val 8256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s-CO" sz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ángulo redondeado 46">
            <a:extLst>
              <a:ext uri="{FF2B5EF4-FFF2-40B4-BE49-F238E27FC236}">
                <a16:creationId xmlns:a16="http://schemas.microsoft.com/office/drawing/2014/main" id="{812D8479-1601-DA7D-44ED-1AE7E7625703}"/>
              </a:ext>
            </a:extLst>
          </p:cNvPr>
          <p:cNvSpPr/>
          <p:nvPr/>
        </p:nvSpPr>
        <p:spPr>
          <a:xfrm>
            <a:off x="4768656" y="1654036"/>
            <a:ext cx="1903282" cy="269814"/>
          </a:xfrm>
          <a:prstGeom prst="roundRect">
            <a:avLst>
              <a:gd name="adj" fmla="val 8256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s-CO" sz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ángulo redondeado 47">
            <a:extLst>
              <a:ext uri="{FF2B5EF4-FFF2-40B4-BE49-F238E27FC236}">
                <a16:creationId xmlns:a16="http://schemas.microsoft.com/office/drawing/2014/main" id="{D2D0FDDE-42E2-7675-1424-85F3E94F3416}"/>
              </a:ext>
            </a:extLst>
          </p:cNvPr>
          <p:cNvSpPr/>
          <p:nvPr/>
        </p:nvSpPr>
        <p:spPr>
          <a:xfrm>
            <a:off x="6960580" y="1654036"/>
            <a:ext cx="1903282" cy="269814"/>
          </a:xfrm>
          <a:prstGeom prst="roundRect">
            <a:avLst>
              <a:gd name="adj" fmla="val 8256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s-CO" sz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ángulo redondeado 48">
            <a:extLst>
              <a:ext uri="{FF2B5EF4-FFF2-40B4-BE49-F238E27FC236}">
                <a16:creationId xmlns:a16="http://schemas.microsoft.com/office/drawing/2014/main" id="{C520FDEA-CBB7-8780-9DEC-8F88736F8F6C}"/>
              </a:ext>
            </a:extLst>
          </p:cNvPr>
          <p:cNvSpPr/>
          <p:nvPr/>
        </p:nvSpPr>
        <p:spPr>
          <a:xfrm>
            <a:off x="4768656" y="3932541"/>
            <a:ext cx="1903282" cy="269814"/>
          </a:xfrm>
          <a:prstGeom prst="roundRect">
            <a:avLst>
              <a:gd name="adj" fmla="val 8256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s-CO" sz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ángulo redondeado 49">
            <a:extLst>
              <a:ext uri="{FF2B5EF4-FFF2-40B4-BE49-F238E27FC236}">
                <a16:creationId xmlns:a16="http://schemas.microsoft.com/office/drawing/2014/main" id="{CB1C0DD0-725C-951C-BEB8-1CD2C840A751}"/>
              </a:ext>
            </a:extLst>
          </p:cNvPr>
          <p:cNvSpPr/>
          <p:nvPr/>
        </p:nvSpPr>
        <p:spPr>
          <a:xfrm>
            <a:off x="6960580" y="3932541"/>
            <a:ext cx="1903282" cy="269814"/>
          </a:xfrm>
          <a:prstGeom prst="roundRect">
            <a:avLst>
              <a:gd name="adj" fmla="val 8256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s-CO" sz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ángulo redondeado 50">
            <a:extLst>
              <a:ext uri="{FF2B5EF4-FFF2-40B4-BE49-F238E27FC236}">
                <a16:creationId xmlns:a16="http://schemas.microsoft.com/office/drawing/2014/main" id="{E48DB0D7-CF18-2273-EBD3-1FADBC5A4501}"/>
              </a:ext>
            </a:extLst>
          </p:cNvPr>
          <p:cNvSpPr/>
          <p:nvPr/>
        </p:nvSpPr>
        <p:spPr>
          <a:xfrm>
            <a:off x="4768655" y="5656410"/>
            <a:ext cx="4094119" cy="269814"/>
          </a:xfrm>
          <a:prstGeom prst="roundRect">
            <a:avLst>
              <a:gd name="adj" fmla="val 8256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s-CO" sz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ángulo redondeado 51">
            <a:extLst>
              <a:ext uri="{FF2B5EF4-FFF2-40B4-BE49-F238E27FC236}">
                <a16:creationId xmlns:a16="http://schemas.microsoft.com/office/drawing/2014/main" id="{50E0DC13-A0E4-B152-5BC0-93A70F422B60}"/>
              </a:ext>
            </a:extLst>
          </p:cNvPr>
          <p:cNvSpPr/>
          <p:nvPr/>
        </p:nvSpPr>
        <p:spPr>
          <a:xfrm>
            <a:off x="276603" y="5656410"/>
            <a:ext cx="4094119" cy="269814"/>
          </a:xfrm>
          <a:prstGeom prst="roundRect">
            <a:avLst>
              <a:gd name="adj" fmla="val 8256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s-CO" sz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2577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111</TotalTime>
  <Words>8</Words>
  <Application>Microsoft Macintosh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Manager>Interfaz Creativa SAS</Manager>
  <Company>La Oficina de Proyectos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Lienzo del Cambio</dc:title>
  <dc:subject>Formato IDEAS</dc:subject>
  <dc:creator>Jaime Enrique Garcia</dc:creator>
  <cp:keywords/>
  <dc:description/>
  <cp:lastModifiedBy>Carlos Carvajalino</cp:lastModifiedBy>
  <cp:revision>4</cp:revision>
  <dcterms:created xsi:type="dcterms:W3CDTF">2023-06-27T14:58:22Z</dcterms:created>
  <dcterms:modified xsi:type="dcterms:W3CDTF">2023-06-27T16:52:48Z</dcterms:modified>
  <cp:category>Estrategia Corporativa</cp:category>
</cp:coreProperties>
</file>