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90"/>
    <p:restoredTop sz="96327"/>
  </p:normalViewPr>
  <p:slideViewPr>
    <p:cSldViewPr snapToGrid="0" showGuides="1">
      <p:cViewPr>
        <p:scale>
          <a:sx n="167" d="100"/>
          <a:sy n="167" d="100"/>
        </p:scale>
        <p:origin x="1984" y="9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A558-7C20-614C-8347-FDC971820DDA}" type="datetimeFigureOut">
              <a:rPr lang="es-CO" smtClean="0"/>
              <a:t>27/06/23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4A69-EE04-4840-80B4-F456E166673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8404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A558-7C20-614C-8347-FDC971820DDA}" type="datetimeFigureOut">
              <a:rPr lang="es-CO" smtClean="0"/>
              <a:t>27/06/23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4A69-EE04-4840-80B4-F456E166673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2566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A558-7C20-614C-8347-FDC971820DDA}" type="datetimeFigureOut">
              <a:rPr lang="es-CO" smtClean="0"/>
              <a:t>27/06/23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4A69-EE04-4840-80B4-F456E166673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4970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A558-7C20-614C-8347-FDC971820DDA}" type="datetimeFigureOut">
              <a:rPr lang="es-CO" smtClean="0"/>
              <a:t>27/06/23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4A69-EE04-4840-80B4-F456E166673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1404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A558-7C20-614C-8347-FDC971820DDA}" type="datetimeFigureOut">
              <a:rPr lang="es-CO" smtClean="0"/>
              <a:t>27/06/23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4A69-EE04-4840-80B4-F456E166673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84793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A558-7C20-614C-8347-FDC971820DDA}" type="datetimeFigureOut">
              <a:rPr lang="es-CO" smtClean="0"/>
              <a:t>27/06/23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4A69-EE04-4840-80B4-F456E166673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7355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A558-7C20-614C-8347-FDC971820DDA}" type="datetimeFigureOut">
              <a:rPr lang="es-CO" smtClean="0"/>
              <a:t>27/06/23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4A69-EE04-4840-80B4-F456E166673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56774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A558-7C20-614C-8347-FDC971820DDA}" type="datetimeFigureOut">
              <a:rPr lang="es-CO" smtClean="0"/>
              <a:t>27/06/23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4A69-EE04-4840-80B4-F456E166673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17111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A558-7C20-614C-8347-FDC971820DDA}" type="datetimeFigureOut">
              <a:rPr lang="es-CO" smtClean="0"/>
              <a:t>27/06/23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4A69-EE04-4840-80B4-F456E166673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0803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A558-7C20-614C-8347-FDC971820DDA}" type="datetimeFigureOut">
              <a:rPr lang="es-CO" smtClean="0"/>
              <a:t>27/06/23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4A69-EE04-4840-80B4-F456E166673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0871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A558-7C20-614C-8347-FDC971820DDA}" type="datetimeFigureOut">
              <a:rPr lang="es-CO" smtClean="0"/>
              <a:t>27/06/23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4A69-EE04-4840-80B4-F456E166673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9157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CA558-7C20-614C-8347-FDC971820DDA}" type="datetimeFigureOut">
              <a:rPr lang="es-CO" smtClean="0"/>
              <a:t>27/06/23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C4A69-EE04-4840-80B4-F456E166673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58727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áfico 8">
            <a:extLst>
              <a:ext uri="{FF2B5EF4-FFF2-40B4-BE49-F238E27FC236}">
                <a16:creationId xmlns:a16="http://schemas.microsoft.com/office/drawing/2014/main" id="{4412B44A-3B5B-2403-C728-E9B6C43D12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9144000" cy="677067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BC0021C-89C3-B9D9-A1C0-20B316E00988}"/>
              </a:ext>
            </a:extLst>
          </p:cNvPr>
          <p:cNvSpPr/>
          <p:nvPr/>
        </p:nvSpPr>
        <p:spPr>
          <a:xfrm>
            <a:off x="380009" y="5981194"/>
            <a:ext cx="8437419" cy="46313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96287C46-4FA6-1CE7-BA3D-AF55C960D4C7}"/>
              </a:ext>
            </a:extLst>
          </p:cNvPr>
          <p:cNvSpPr/>
          <p:nvPr/>
        </p:nvSpPr>
        <p:spPr>
          <a:xfrm>
            <a:off x="1899194" y="1003045"/>
            <a:ext cx="6829169" cy="269814"/>
          </a:xfrm>
          <a:prstGeom prst="roundRect">
            <a:avLst>
              <a:gd name="adj" fmla="val 8256"/>
            </a:avLst>
          </a:prstGeom>
          <a:solidFill>
            <a:schemeClr val="tx1">
              <a:alpha val="5000"/>
            </a:schemeClr>
          </a:solidFill>
          <a:ln w="0">
            <a:solidFill>
              <a:schemeClr val="bg1">
                <a:lumMod val="8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es-CO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s-CO" sz="12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redondeado 2">
            <a:extLst>
              <a:ext uri="{FF2B5EF4-FFF2-40B4-BE49-F238E27FC236}">
                <a16:creationId xmlns:a16="http://schemas.microsoft.com/office/drawing/2014/main" id="{63034645-EABF-B099-02AE-3EDB20521B70}"/>
              </a:ext>
            </a:extLst>
          </p:cNvPr>
          <p:cNvSpPr/>
          <p:nvPr/>
        </p:nvSpPr>
        <p:spPr>
          <a:xfrm>
            <a:off x="1899196" y="1317742"/>
            <a:ext cx="6829168" cy="269814"/>
          </a:xfrm>
          <a:prstGeom prst="roundRect">
            <a:avLst>
              <a:gd name="adj" fmla="val 8256"/>
            </a:avLst>
          </a:prstGeom>
          <a:solidFill>
            <a:schemeClr val="tx1">
              <a:alpha val="5000"/>
            </a:schemeClr>
          </a:solidFill>
          <a:ln w="0">
            <a:solidFill>
              <a:schemeClr val="bg1">
                <a:lumMod val="8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es-CO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s-CO" sz="12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6D0B7E24-2EC5-2D35-FAF7-F6DC2EA3466D}"/>
              </a:ext>
            </a:extLst>
          </p:cNvPr>
          <p:cNvSpPr/>
          <p:nvPr/>
        </p:nvSpPr>
        <p:spPr>
          <a:xfrm>
            <a:off x="1899196" y="1620562"/>
            <a:ext cx="6829168" cy="269814"/>
          </a:xfrm>
          <a:prstGeom prst="roundRect">
            <a:avLst>
              <a:gd name="adj" fmla="val 8256"/>
            </a:avLst>
          </a:prstGeom>
          <a:solidFill>
            <a:schemeClr val="tx1">
              <a:alpha val="5000"/>
            </a:schemeClr>
          </a:solidFill>
          <a:ln w="0">
            <a:solidFill>
              <a:schemeClr val="bg1">
                <a:lumMod val="8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es-CO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s-CO" sz="12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AF63FD47-387E-A08C-3C2D-8D5758E09C03}"/>
              </a:ext>
            </a:extLst>
          </p:cNvPr>
          <p:cNvSpPr/>
          <p:nvPr/>
        </p:nvSpPr>
        <p:spPr>
          <a:xfrm>
            <a:off x="420716" y="5927103"/>
            <a:ext cx="8307647" cy="269814"/>
          </a:xfrm>
          <a:prstGeom prst="roundRect">
            <a:avLst>
              <a:gd name="adj" fmla="val 8256"/>
            </a:avLst>
          </a:prstGeom>
          <a:solidFill>
            <a:schemeClr val="tx1">
              <a:alpha val="5000"/>
            </a:schemeClr>
          </a:solidFill>
          <a:ln w="0">
            <a:solidFill>
              <a:schemeClr val="bg1">
                <a:lumMod val="8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es-CO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s-CO" sz="12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4A5B4420-494B-1FD4-62DD-6AA126CC61C4}"/>
              </a:ext>
            </a:extLst>
          </p:cNvPr>
          <p:cNvSpPr/>
          <p:nvPr/>
        </p:nvSpPr>
        <p:spPr>
          <a:xfrm>
            <a:off x="420716" y="6241799"/>
            <a:ext cx="8307647" cy="269814"/>
          </a:xfrm>
          <a:prstGeom prst="roundRect">
            <a:avLst>
              <a:gd name="adj" fmla="val 8256"/>
            </a:avLst>
          </a:prstGeom>
          <a:solidFill>
            <a:schemeClr val="tx1">
              <a:alpha val="5000"/>
            </a:schemeClr>
          </a:solidFill>
          <a:ln w="0">
            <a:solidFill>
              <a:schemeClr val="bg1">
                <a:lumMod val="8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es-CO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s-CO" sz="12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redondeado 7">
            <a:extLst>
              <a:ext uri="{FF2B5EF4-FFF2-40B4-BE49-F238E27FC236}">
                <a16:creationId xmlns:a16="http://schemas.microsoft.com/office/drawing/2014/main" id="{302B00F9-CB29-97A2-30A3-28452C79D8C2}"/>
              </a:ext>
            </a:extLst>
          </p:cNvPr>
          <p:cNvSpPr/>
          <p:nvPr/>
        </p:nvSpPr>
        <p:spPr>
          <a:xfrm>
            <a:off x="729475" y="2826296"/>
            <a:ext cx="3456578" cy="274251"/>
          </a:xfrm>
          <a:prstGeom prst="roundRect">
            <a:avLst>
              <a:gd name="adj" fmla="val 8256"/>
            </a:avLst>
          </a:prstGeom>
          <a:solidFill>
            <a:schemeClr val="tx1">
              <a:alpha val="5000"/>
            </a:schemeClr>
          </a:solidFill>
          <a:ln w="0">
            <a:solidFill>
              <a:schemeClr val="bg1">
                <a:lumMod val="8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ts val="1620"/>
              </a:lnSpc>
            </a:pPr>
            <a:r>
              <a:rPr lang="es-CO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s-CO" sz="12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ángulo redondeado 16">
            <a:extLst>
              <a:ext uri="{FF2B5EF4-FFF2-40B4-BE49-F238E27FC236}">
                <a16:creationId xmlns:a16="http://schemas.microsoft.com/office/drawing/2014/main" id="{C8D44205-725D-B683-2458-9684945ABB5E}"/>
              </a:ext>
            </a:extLst>
          </p:cNvPr>
          <p:cNvSpPr/>
          <p:nvPr/>
        </p:nvSpPr>
        <p:spPr>
          <a:xfrm>
            <a:off x="4980841" y="2826296"/>
            <a:ext cx="3456578" cy="245285"/>
          </a:xfrm>
          <a:prstGeom prst="roundRect">
            <a:avLst>
              <a:gd name="adj" fmla="val 8256"/>
            </a:avLst>
          </a:prstGeom>
          <a:solidFill>
            <a:schemeClr val="tx1">
              <a:alpha val="5000"/>
            </a:schemeClr>
          </a:solidFill>
          <a:ln w="0">
            <a:solidFill>
              <a:schemeClr val="bg1">
                <a:lumMod val="8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ts val="1620"/>
              </a:lnSpc>
            </a:pP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18" name="Rectángulo redondeado 17">
            <a:extLst>
              <a:ext uri="{FF2B5EF4-FFF2-40B4-BE49-F238E27FC236}">
                <a16:creationId xmlns:a16="http://schemas.microsoft.com/office/drawing/2014/main" id="{E0316283-579A-242F-8704-FFC934F600ED}"/>
              </a:ext>
            </a:extLst>
          </p:cNvPr>
          <p:cNvSpPr/>
          <p:nvPr/>
        </p:nvSpPr>
        <p:spPr>
          <a:xfrm>
            <a:off x="729475" y="4429465"/>
            <a:ext cx="3456578" cy="245285"/>
          </a:xfrm>
          <a:prstGeom prst="roundRect">
            <a:avLst>
              <a:gd name="adj" fmla="val 8256"/>
            </a:avLst>
          </a:prstGeom>
          <a:solidFill>
            <a:schemeClr val="tx1">
              <a:alpha val="5000"/>
            </a:schemeClr>
          </a:solidFill>
          <a:ln w="0">
            <a:solidFill>
              <a:schemeClr val="bg1">
                <a:lumMod val="8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ts val="1620"/>
              </a:lnSpc>
            </a:pP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19" name="Rectángulo redondeado 18">
            <a:extLst>
              <a:ext uri="{FF2B5EF4-FFF2-40B4-BE49-F238E27FC236}">
                <a16:creationId xmlns:a16="http://schemas.microsoft.com/office/drawing/2014/main" id="{96A13E8B-E617-C856-357A-940B48964587}"/>
              </a:ext>
            </a:extLst>
          </p:cNvPr>
          <p:cNvSpPr/>
          <p:nvPr/>
        </p:nvSpPr>
        <p:spPr>
          <a:xfrm>
            <a:off x="4980841" y="4429465"/>
            <a:ext cx="3456578" cy="245285"/>
          </a:xfrm>
          <a:prstGeom prst="roundRect">
            <a:avLst>
              <a:gd name="adj" fmla="val 8256"/>
            </a:avLst>
          </a:prstGeom>
          <a:solidFill>
            <a:schemeClr val="tx1">
              <a:alpha val="5000"/>
            </a:schemeClr>
          </a:solidFill>
          <a:ln w="0">
            <a:solidFill>
              <a:schemeClr val="bg1">
                <a:lumMod val="8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ts val="1620"/>
              </a:lnSpc>
            </a:pP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5082577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79</TotalTime>
  <Words>9</Words>
  <Application>Microsoft Macintosh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Manager>Interfaz Creativa SAS</Manager>
  <Company>La Oficina de Provectos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Así aprendemos sobre nuestro cliente</dc:title>
  <dc:subject>Formato IDEAS</dc:subject>
  <dc:creator>Jaime Enrique Garcia</dc:creator>
  <cp:keywords/>
  <dc:description/>
  <cp:lastModifiedBy>Carlos Carvajalino</cp:lastModifiedBy>
  <cp:revision>3</cp:revision>
  <dcterms:created xsi:type="dcterms:W3CDTF">2023-06-27T14:58:22Z</dcterms:created>
  <dcterms:modified xsi:type="dcterms:W3CDTF">2023-06-27T16:52:57Z</dcterms:modified>
  <cp:category>Estrategia Corporativa</cp:category>
</cp:coreProperties>
</file>